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5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1E754-E8DC-45D2-BD05-D5AECE0D2BCB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658D2-4549-4CCD-AAA7-91EC586EE4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97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658D2-4549-4CCD-AAA7-91EC586EE4C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04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658D2-4549-4CCD-AAA7-91EC586EE4C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83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4B7A45B-24C5-422F-A9E7-B510E51103C2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540AF8-576F-4B6C-9F6D-C2DFCB32A9C9}" type="datetimeFigureOut">
              <a:rPr lang="es-MX" smtClean="0"/>
              <a:t>28/11/2012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Yadira\Documents\CELULA%20ANIMAL.docx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hyperlink" Target="file:///C:\Users\Yadira\Documents\PROYECTO%20UNIVERSIDAD%20YADIRA\CELULA%20ANIMAL.docx" TargetMode="Externa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Fagocito" TargetMode="External"/><Relationship Id="rId3" Type="http://schemas.openxmlformats.org/officeDocument/2006/relationships/hyperlink" Target="http://es.wikipedia.org/wiki/C%C3%A9lula" TargetMode="External"/><Relationship Id="rId7" Type="http://schemas.openxmlformats.org/officeDocument/2006/relationships/hyperlink" Target="http://es.wikipedia.org/wiki/Vacuol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loroplasto" TargetMode="External"/><Relationship Id="rId5" Type="http://schemas.openxmlformats.org/officeDocument/2006/relationships/hyperlink" Target="http://es.wikipedia.org/wiki/Pared_celular" TargetMode="External"/><Relationship Id="rId4" Type="http://schemas.openxmlformats.org/officeDocument/2006/relationships/hyperlink" Target="http://es.wikipedia.org/wiki/C%C3%A9lula_vegeta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6583362"/>
          </a:xfrm>
        </p:spPr>
        <p:txBody>
          <a:bodyPr/>
          <a:lstStyle/>
          <a:p>
            <a:pPr algn="ctr"/>
            <a:r>
              <a:rPr lang="es-MX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CONOZCAMOS LA CELULA ANIMAL</a:t>
            </a:r>
            <a:endParaRPr lang="es-MX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93610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4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992888" cy="5400600"/>
          </a:xfrm>
        </p:spPr>
        <p:txBody>
          <a:bodyPr>
            <a:normAutofit fontScale="85000" lnSpcReduction="20000"/>
          </a:bodyPr>
          <a:lstStyle/>
          <a:p>
            <a:r>
              <a:rPr lang="es-MX" sz="4000" b="1" dirty="0" smtClean="0">
                <a:solidFill>
                  <a:schemeClr val="tx1"/>
                </a:solidFill>
                <a:hlinkClick r:id="rId2" action="ppaction://hlinksldjump"/>
              </a:rPr>
              <a:t>DEFINICION DE LA CELULA ANIMAL</a:t>
            </a:r>
            <a:endParaRPr lang="es-MX" sz="4000" b="1" dirty="0" smtClean="0">
              <a:solidFill>
                <a:schemeClr val="tx1"/>
              </a:solidFill>
              <a:hlinkClick r:id="rId3" action="ppaction://hlinkfile"/>
            </a:endParaRPr>
          </a:p>
          <a:p>
            <a:endParaRPr lang="es-MX" sz="4000" b="1" dirty="0">
              <a:solidFill>
                <a:schemeClr val="tx1"/>
              </a:solidFill>
              <a:hlinkClick r:id="rId3" action="ppaction://hlinkfile"/>
            </a:endParaRPr>
          </a:p>
          <a:p>
            <a:r>
              <a:rPr lang="es-MX" sz="4000" b="1" dirty="0" smtClean="0">
                <a:solidFill>
                  <a:schemeClr val="tx1"/>
                </a:solidFill>
                <a:hlinkClick r:id="rId4" action="ppaction://hlinksldjump"/>
              </a:rPr>
              <a:t>CELULA ANIMAL</a:t>
            </a:r>
            <a:endParaRPr lang="es-MX" sz="4000" b="1" dirty="0" smtClean="0">
              <a:solidFill>
                <a:schemeClr val="tx1"/>
              </a:solidFill>
              <a:hlinkClick r:id="rId3" action="ppaction://hlinkfile"/>
            </a:endParaRPr>
          </a:p>
          <a:p>
            <a:endParaRPr lang="es-MX" sz="4000" b="1" dirty="0" smtClean="0">
              <a:solidFill>
                <a:schemeClr val="tx1"/>
              </a:solidFill>
              <a:hlinkClick r:id="rId3" action="ppaction://hlinkfile"/>
            </a:endParaRPr>
          </a:p>
          <a:p>
            <a:r>
              <a:rPr lang="es-MX" sz="4000" b="1" dirty="0" smtClean="0">
                <a:solidFill>
                  <a:schemeClr val="tx1"/>
                </a:solidFill>
                <a:hlinkClick r:id="rId5" action="ppaction://hlinkfile"/>
              </a:rPr>
              <a:t>PARTES DE LA CELULA </a:t>
            </a:r>
            <a:r>
              <a:rPr lang="es-MX" sz="4000" b="1" dirty="0" smtClean="0">
                <a:solidFill>
                  <a:schemeClr val="tx1"/>
                </a:solidFill>
                <a:hlinkClick r:id="rId5" action="ppaction://hlinkfile"/>
              </a:rPr>
              <a:t>ANIMAL</a:t>
            </a:r>
            <a:endParaRPr lang="es-MX" sz="4000" b="1" dirty="0" smtClean="0">
              <a:solidFill>
                <a:schemeClr val="tx1"/>
              </a:solidFill>
            </a:endParaRPr>
          </a:p>
          <a:p>
            <a:endParaRPr lang="es-MX" sz="4000" b="1" dirty="0">
              <a:solidFill>
                <a:schemeClr val="tx1"/>
              </a:solidFill>
              <a:hlinkClick r:id="rId3" action="ppaction://hlinkfile"/>
            </a:endParaRPr>
          </a:p>
          <a:p>
            <a:pPr algn="ctr"/>
            <a:r>
              <a:rPr lang="es-MX" sz="4000" b="1" dirty="0" smtClean="0">
                <a:solidFill>
                  <a:schemeClr val="tx1"/>
                </a:solidFill>
                <a:hlinkClick r:id="rId6" action="ppaction://hlinksldjump"/>
              </a:rPr>
              <a:t>IMPORTANCIA DE LA CELULA EN LOS SERES VIVOS </a:t>
            </a:r>
            <a:endParaRPr lang="es-MX" sz="4000" b="1" dirty="0" smtClean="0">
              <a:solidFill>
                <a:schemeClr val="tx1"/>
              </a:solidFill>
              <a:hlinkClick r:id="rId3" action="ppaction://hlinkfile"/>
            </a:endParaRPr>
          </a:p>
          <a:p>
            <a:endParaRPr lang="es-MX" sz="4000" b="1" dirty="0">
              <a:solidFill>
                <a:schemeClr val="tx1"/>
              </a:solidFill>
              <a:hlinkClick r:id="rId3" action="ppaction://hlinkfile"/>
            </a:endParaRPr>
          </a:p>
          <a:p>
            <a:r>
              <a:rPr lang="es-MX" sz="4000" b="1" dirty="0" smtClean="0">
                <a:solidFill>
                  <a:schemeClr val="tx1"/>
                </a:solidFill>
                <a:hlinkClick r:id="rId3" action="ppaction://hlinkfile"/>
              </a:rPr>
              <a:t> </a:t>
            </a:r>
            <a:endParaRPr lang="es-MX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-24036"/>
            <a:ext cx="7620000" cy="6597352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marL="114300" indent="0" algn="just">
              <a:buNone/>
            </a:pPr>
            <a:r>
              <a:rPr lang="es-MX" sz="2800" dirty="0" smtClean="0"/>
              <a:t>La</a:t>
            </a:r>
            <a:r>
              <a:rPr lang="es-MX" sz="2800" dirty="0"/>
              <a:t> </a:t>
            </a:r>
            <a:r>
              <a:rPr lang="es-MX" sz="2800" dirty="0">
                <a:hlinkClick r:id="rId3" tooltip="Célula"/>
              </a:rPr>
              <a:t>célula</a:t>
            </a:r>
            <a:r>
              <a:rPr lang="es-MX" sz="2800" dirty="0"/>
              <a:t> animal se diferencia de otras eucariotas, principalmente de las </a:t>
            </a:r>
            <a:r>
              <a:rPr lang="es-MX" sz="2800" dirty="0">
                <a:hlinkClick r:id="rId4" tooltip="Célula vegetal"/>
              </a:rPr>
              <a:t>células vegetales</a:t>
            </a:r>
            <a:r>
              <a:rPr lang="es-MX" sz="2800" dirty="0"/>
              <a:t>, en que carece de </a:t>
            </a:r>
            <a:r>
              <a:rPr lang="es-MX" sz="2800" dirty="0">
                <a:hlinkClick r:id="rId5" tooltip="Pared celular"/>
              </a:rPr>
              <a:t>pared celular</a:t>
            </a:r>
            <a:r>
              <a:rPr lang="es-MX" sz="2800" dirty="0"/>
              <a:t> y </a:t>
            </a:r>
            <a:r>
              <a:rPr lang="es-MX" sz="2800" dirty="0">
                <a:hlinkClick r:id="rId6" tooltip="Cloroplasto"/>
              </a:rPr>
              <a:t>cloroplastos</a:t>
            </a:r>
            <a:r>
              <a:rPr lang="es-MX" sz="2800" dirty="0"/>
              <a:t>, y que posee </a:t>
            </a:r>
            <a:r>
              <a:rPr lang="es-MX" sz="2800" dirty="0">
                <a:hlinkClick r:id="rId7" tooltip="Vacuola"/>
              </a:rPr>
              <a:t>vacuolas</a:t>
            </a:r>
            <a:r>
              <a:rPr lang="es-MX" sz="2800" dirty="0"/>
              <a:t> más pequeñas. Debido a la ausencia de una </a:t>
            </a:r>
            <a:r>
              <a:rPr lang="es-MX" sz="2800" dirty="0">
                <a:hlinkClick r:id="rId5" tooltip="Pared celular"/>
              </a:rPr>
              <a:t>pared celular</a:t>
            </a:r>
            <a:r>
              <a:rPr lang="es-MX" sz="2800" dirty="0"/>
              <a:t> rígida, las células animales pueden adoptar una gran variedad de formas, e incluso una célula </a:t>
            </a:r>
            <a:r>
              <a:rPr lang="es-MX" sz="2800" dirty="0">
                <a:hlinkClick r:id="rId8" tooltip="Fagocito"/>
              </a:rPr>
              <a:t>fagocitaria</a:t>
            </a:r>
            <a:r>
              <a:rPr lang="es-MX" sz="2800" dirty="0"/>
              <a:t> puede de hecho rodear y engullir otras estructuras.</a:t>
            </a:r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085756" y="5301208"/>
            <a:ext cx="122413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9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rchivo:Animal cell structure es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4" y="18678"/>
            <a:ext cx="8454008" cy="68393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7236296" y="6350818"/>
            <a:ext cx="936104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8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5257800"/>
          </a:xfrm>
        </p:spPr>
        <p:txBody>
          <a:bodyPr>
            <a:normAutofit/>
          </a:bodyPr>
          <a:lstStyle/>
          <a:p>
            <a:r>
              <a:rPr lang="es-MX" sz="2800" dirty="0"/>
              <a:t>La importancia científica de la célula es que esta pequeña unidad estructural, anatómica, fisiológica y de </a:t>
            </a:r>
            <a:r>
              <a:rPr lang="es-MX" sz="2800" dirty="0" smtClean="0"/>
              <a:t>origen </a:t>
            </a:r>
            <a:r>
              <a:rPr lang="es-MX" sz="2800" dirty="0"/>
              <a:t>de todos los seres vivos forman a todos los organismos vivos desde los unicelulares procariotas y eucariotas hasta los multicelulares eucariotas, la importancia científica radica en el hecho que todas las células realizan funciones vitales claves para mantener la vida del organismo</a:t>
            </a:r>
            <a:endParaRPr lang="es-MX" sz="2800" dirty="0"/>
          </a:p>
        </p:txBody>
      </p:sp>
      <p:sp>
        <p:nvSpPr>
          <p:cNvPr id="4" name="3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7020272" y="6002094"/>
            <a:ext cx="1224136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7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</TotalTime>
  <Words>90</Words>
  <Application>Microsoft Office PowerPoint</Application>
  <PresentationFormat>Presentación en pantalla (4:3)</PresentationFormat>
  <Paragraphs>18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Adyacencia</vt:lpstr>
      <vt:lpstr>CONOZCAMOS LA CELULA ANIMAL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 Martinez</dc:creator>
  <cp:lastModifiedBy>Yadi Martinez</cp:lastModifiedBy>
  <cp:revision>5</cp:revision>
  <dcterms:created xsi:type="dcterms:W3CDTF">2012-11-28T02:35:50Z</dcterms:created>
  <dcterms:modified xsi:type="dcterms:W3CDTF">2012-11-28T20:31:50Z</dcterms:modified>
</cp:coreProperties>
</file>